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2" r:id="rId7"/>
    <p:sldId id="26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FBBE50-086E-4237-9348-0655A1E6EA12}" type="datetimeFigureOut">
              <a:rPr lang="en-US" smtClean="0"/>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3628677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BBE50-086E-4237-9348-0655A1E6EA12}" type="datetimeFigureOut">
              <a:rPr lang="en-US" smtClean="0"/>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3535907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BBE50-086E-4237-9348-0655A1E6EA12}" type="datetimeFigureOut">
              <a:rPr lang="en-US" smtClean="0"/>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586544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FBBE50-086E-4237-9348-0655A1E6EA12}" type="datetimeFigureOut">
              <a:rPr lang="en-US" smtClean="0"/>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679109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FBBE50-086E-4237-9348-0655A1E6EA12}" type="datetimeFigureOut">
              <a:rPr lang="en-US" smtClean="0"/>
              <a:t>2/6/2014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804753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FBBE50-086E-4237-9348-0655A1E6EA12}" type="datetimeFigureOut">
              <a:rPr lang="en-US" smtClean="0"/>
              <a:t>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478456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FBBE50-086E-4237-9348-0655A1E6EA12}" type="datetimeFigureOut">
              <a:rPr lang="en-US" smtClean="0"/>
              <a:t>2/6/2014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728658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FBBE50-086E-4237-9348-0655A1E6EA12}" type="datetimeFigureOut">
              <a:rPr lang="en-US" smtClean="0"/>
              <a:t>2/6/2014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3072187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FBBE50-086E-4237-9348-0655A1E6EA12}" type="datetimeFigureOut">
              <a:rPr lang="en-US" smtClean="0"/>
              <a:t>2/6/2014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3229779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BBE50-086E-4237-9348-0655A1E6EA12}" type="datetimeFigureOut">
              <a:rPr lang="en-US" smtClean="0"/>
              <a:t>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1790931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FBBE50-086E-4237-9348-0655A1E6EA12}" type="datetimeFigureOut">
              <a:rPr lang="en-US" smtClean="0"/>
              <a:t>2/6/2014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262C18-6DB3-49EB-9883-B2FD1CF862AC}" type="slidenum">
              <a:rPr lang="en-US" smtClean="0"/>
              <a:t>‹#›</a:t>
            </a:fld>
            <a:endParaRPr lang="en-US"/>
          </a:p>
        </p:txBody>
      </p:sp>
    </p:spTree>
    <p:extLst>
      <p:ext uri="{BB962C8B-B14F-4D97-AF65-F5344CB8AC3E}">
        <p14:creationId xmlns:p14="http://schemas.microsoft.com/office/powerpoint/2010/main" val="2912630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FBBE50-086E-4237-9348-0655A1E6EA12}" type="datetimeFigureOut">
              <a:rPr lang="en-US" smtClean="0"/>
              <a:t>2/6/2014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262C18-6DB3-49EB-9883-B2FD1CF862AC}" type="slidenum">
              <a:rPr lang="en-US" smtClean="0"/>
              <a:t>‹#›</a:t>
            </a:fld>
            <a:endParaRPr lang="en-US"/>
          </a:p>
        </p:txBody>
      </p:sp>
    </p:spTree>
    <p:extLst>
      <p:ext uri="{BB962C8B-B14F-4D97-AF65-F5344CB8AC3E}">
        <p14:creationId xmlns:p14="http://schemas.microsoft.com/office/powerpoint/2010/main" val="746538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Eo7jcI8fAu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Ivan_Pavlov" TargetMode="External"/><Relationship Id="rId2" Type="http://schemas.openxmlformats.org/officeDocument/2006/relationships/hyperlink" Target="http://www.massey.ac.nz/~wwpapajl/evolution/assign2/KR/webpage.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9910" y="2332977"/>
            <a:ext cx="9144000" cy="2387600"/>
          </a:xfrm>
        </p:spPr>
        <p:txBody>
          <a:bodyPr/>
          <a:lstStyle/>
          <a:p>
            <a:r>
              <a:rPr lang="en-US" b="1" dirty="0"/>
              <a:t>Ivan Petrovich </a:t>
            </a:r>
            <a:r>
              <a:rPr lang="en-US" b="1" dirty="0" smtClean="0"/>
              <a:t>Pavlov</a:t>
            </a:r>
            <a:br>
              <a:rPr lang="en-US" b="1" dirty="0" smtClean="0"/>
            </a:br>
            <a:endParaRPr lang="en-US" dirty="0"/>
          </a:p>
        </p:txBody>
      </p:sp>
    </p:spTree>
    <p:extLst>
      <p:ext uri="{BB962C8B-B14F-4D97-AF65-F5344CB8AC3E}">
        <p14:creationId xmlns:p14="http://schemas.microsoft.com/office/powerpoint/2010/main" val="9039555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Pavlov’s Early Years</a:t>
            </a:r>
            <a:endParaRPr lang="en-US" dirty="0"/>
          </a:p>
        </p:txBody>
      </p:sp>
      <p:sp>
        <p:nvSpPr>
          <p:cNvPr id="3" name="Content Placeholder 2"/>
          <p:cNvSpPr>
            <a:spLocks noGrp="1"/>
          </p:cNvSpPr>
          <p:nvPr>
            <p:ph idx="1"/>
          </p:nvPr>
        </p:nvSpPr>
        <p:spPr/>
        <p:txBody>
          <a:bodyPr>
            <a:normAutofit fontScale="92500"/>
          </a:bodyPr>
          <a:lstStyle/>
          <a:p>
            <a:r>
              <a:rPr lang="en-US" dirty="0" smtClean="0"/>
              <a:t>He was born on </a:t>
            </a:r>
            <a:r>
              <a:rPr lang="en-US" dirty="0"/>
              <a:t>September 14, </a:t>
            </a:r>
            <a:r>
              <a:rPr lang="en-US" dirty="0" smtClean="0"/>
              <a:t>1849 in a small village in Central Russia called Ryazan.</a:t>
            </a:r>
          </a:p>
          <a:p>
            <a:r>
              <a:rPr lang="en-US" dirty="0" smtClean="0"/>
              <a:t>His father Peter was a poor priest and his mother Varvara was a stay at home mom (He had ten siblings).</a:t>
            </a:r>
          </a:p>
          <a:p>
            <a:r>
              <a:rPr lang="en-US" dirty="0" smtClean="0"/>
              <a:t>Pavlov loved doing </a:t>
            </a:r>
            <a:r>
              <a:rPr lang="en-US" dirty="0"/>
              <a:t>the </a:t>
            </a:r>
            <a:r>
              <a:rPr lang="en-US" dirty="0" smtClean="0"/>
              <a:t>dishes, taking </a:t>
            </a:r>
            <a:r>
              <a:rPr lang="en-US" dirty="0"/>
              <a:t>care of his </a:t>
            </a:r>
            <a:r>
              <a:rPr lang="en-US" dirty="0" smtClean="0"/>
              <a:t>siblings, gardening, riding </a:t>
            </a:r>
            <a:r>
              <a:rPr lang="en-US" dirty="0"/>
              <a:t>his </a:t>
            </a:r>
            <a:r>
              <a:rPr lang="en-US" dirty="0" smtClean="0"/>
              <a:t>bike, rowing, swimming. Just like any normal kid.</a:t>
            </a:r>
          </a:p>
          <a:p>
            <a:r>
              <a:rPr lang="en-US" dirty="0" smtClean="0"/>
              <a:t>He was able </a:t>
            </a:r>
            <a:r>
              <a:rPr lang="en-US" dirty="0"/>
              <a:t>to read by the age of </a:t>
            </a:r>
            <a:r>
              <a:rPr lang="en-US" dirty="0" smtClean="0"/>
              <a:t>7 and showed very high intellect for his age. However, he was seriously </a:t>
            </a:r>
            <a:r>
              <a:rPr lang="en-US" dirty="0"/>
              <a:t>injured when he fell from a high wall onto stone </a:t>
            </a:r>
            <a:r>
              <a:rPr lang="en-US" dirty="0" smtClean="0"/>
              <a:t>pavement</a:t>
            </a:r>
            <a:r>
              <a:rPr lang="en-US" dirty="0"/>
              <a:t> </a:t>
            </a:r>
            <a:r>
              <a:rPr lang="en-US" dirty="0" smtClean="0"/>
              <a:t>and could not go to school until age 11.</a:t>
            </a:r>
          </a:p>
          <a:p>
            <a:r>
              <a:rPr lang="en-US" dirty="0" smtClean="0"/>
              <a:t>Just so he did not fall behind, he taught himself until he could go to school.</a:t>
            </a:r>
            <a:endParaRPr lang="en-US" dirty="0"/>
          </a:p>
        </p:txBody>
      </p:sp>
    </p:spTree>
    <p:extLst>
      <p:ext uri="{BB962C8B-B14F-4D97-AF65-F5344CB8AC3E}">
        <p14:creationId xmlns:p14="http://schemas.microsoft.com/office/powerpoint/2010/main" val="30814253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Ivan’s Schooling</a:t>
            </a:r>
            <a:endParaRPr lang="en-US" dirty="0"/>
          </a:p>
        </p:txBody>
      </p:sp>
      <p:sp>
        <p:nvSpPr>
          <p:cNvPr id="3" name="Content Placeholder 2"/>
          <p:cNvSpPr>
            <a:spLocks noGrp="1"/>
          </p:cNvSpPr>
          <p:nvPr>
            <p:ph idx="1"/>
          </p:nvPr>
        </p:nvSpPr>
        <p:spPr/>
        <p:txBody>
          <a:bodyPr/>
          <a:lstStyle/>
          <a:p>
            <a:r>
              <a:rPr lang="en-US" dirty="0" smtClean="0"/>
              <a:t>Pavlov’s family, especially his father wanted him to be a priest. So he attended the local theological seminary.</a:t>
            </a:r>
          </a:p>
          <a:p>
            <a:r>
              <a:rPr lang="en-US" dirty="0" smtClean="0"/>
              <a:t>But he knew he was more interested in science more than anything. And after reading writings by Charles Darwin, he knew what science was what he knew and loved. He left the seminary to attend the University of Saint Petersburg where he studied animal physiology and medicine. He got his doctorate in 1879.</a:t>
            </a:r>
          </a:p>
          <a:p>
            <a:pPr marL="0" indent="0">
              <a:buNone/>
            </a:pPr>
            <a:endParaRPr lang="en-US" dirty="0"/>
          </a:p>
        </p:txBody>
      </p:sp>
    </p:spTree>
    <p:extLst>
      <p:ext uri="{BB962C8B-B14F-4D97-AF65-F5344CB8AC3E}">
        <p14:creationId xmlns:p14="http://schemas.microsoft.com/office/powerpoint/2010/main" val="1430016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Pavlov </a:t>
            </a:r>
            <a:r>
              <a:rPr lang="en-US" dirty="0"/>
              <a:t>W</a:t>
            </a:r>
            <a:r>
              <a:rPr lang="en-US" dirty="0" smtClean="0"/>
              <a:t>as Most Known For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After getting his doctorate, he also studied digestion and blood circulation.</a:t>
            </a:r>
          </a:p>
          <a:p>
            <a:r>
              <a:rPr lang="en-US" dirty="0" smtClean="0"/>
              <a:t>People in Russia and the Soviet Union highly respected Pavlov. Soon around the world, people knew about him and he was very famous.</a:t>
            </a:r>
          </a:p>
          <a:p>
            <a:r>
              <a:rPr lang="en-US" dirty="0" smtClean="0"/>
              <a:t>It was not until he was 50 years of age though, that he did perhaps his most famous work with conditioning. These studies lasted for 30 years.</a:t>
            </a:r>
          </a:p>
          <a:p>
            <a:r>
              <a:rPr lang="en-US" dirty="0" smtClean="0"/>
              <a:t>In 1904, he won the Nobel Prize for some of his work on digestion.</a:t>
            </a:r>
          </a:p>
          <a:p>
            <a:r>
              <a:rPr lang="en-US" dirty="0" smtClean="0"/>
              <a:t>Until he was old, he continued his studies and in 1921</a:t>
            </a:r>
            <a:r>
              <a:rPr lang="en-US" dirty="0"/>
              <a:t>, </a:t>
            </a:r>
            <a:r>
              <a:rPr lang="en-US" dirty="0" smtClean="0"/>
              <a:t>he even held </a:t>
            </a:r>
            <a:r>
              <a:rPr lang="en-US" dirty="0"/>
              <a:t>laboratory meetings known as the </a:t>
            </a:r>
            <a:r>
              <a:rPr lang="en-US" dirty="0" smtClean="0"/>
              <a:t>“Wednesday meetings” </a:t>
            </a:r>
            <a:r>
              <a:rPr lang="en-US" dirty="0"/>
              <a:t>where he </a:t>
            </a:r>
            <a:r>
              <a:rPr lang="en-US" dirty="0" smtClean="0"/>
              <a:t>talked about a lot of his findings and </a:t>
            </a:r>
            <a:r>
              <a:rPr lang="en-US" dirty="0"/>
              <a:t>his views on </a:t>
            </a:r>
            <a:r>
              <a:rPr lang="en-US" dirty="0" smtClean="0"/>
              <a:t>psychology. He did this all the way until he died.</a:t>
            </a:r>
          </a:p>
          <a:p>
            <a:r>
              <a:rPr lang="en-US" dirty="0" smtClean="0"/>
              <a:t>He passed on </a:t>
            </a:r>
            <a:r>
              <a:rPr lang="en-US" dirty="0"/>
              <a:t>February 27, </a:t>
            </a:r>
            <a:r>
              <a:rPr lang="en-US" dirty="0" smtClean="0"/>
              <a:t>1936 at age 87 of pneumonia.</a:t>
            </a:r>
            <a:endParaRPr lang="en-US" dirty="0"/>
          </a:p>
        </p:txBody>
      </p:sp>
    </p:spTree>
    <p:extLst>
      <p:ext uri="{BB962C8B-B14F-4D97-AF65-F5344CB8AC3E}">
        <p14:creationId xmlns:p14="http://schemas.microsoft.com/office/powerpoint/2010/main" val="3476591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Here is an example of conditioning</a:t>
            </a:r>
            <a:endParaRPr lang="en-US" dirty="0"/>
          </a:p>
        </p:txBody>
      </p:sp>
      <p:sp>
        <p:nvSpPr>
          <p:cNvPr id="3" name="Content Placeholder 2"/>
          <p:cNvSpPr>
            <a:spLocks noGrp="1"/>
          </p:cNvSpPr>
          <p:nvPr>
            <p:ph idx="1"/>
          </p:nvPr>
        </p:nvSpPr>
        <p:spPr/>
        <p:txBody>
          <a:bodyPr/>
          <a:lstStyle/>
          <a:p>
            <a:r>
              <a:rPr lang="en-US" dirty="0" smtClean="0">
                <a:hlinkClick r:id="rId2"/>
              </a:rPr>
              <a:t>http://www.youtube.com/watch?v=Eo7jcI8fAuI</a:t>
            </a:r>
            <a:r>
              <a:rPr lang="en-US" dirty="0" smtClean="0"/>
              <a:t> </a:t>
            </a:r>
            <a:endParaRPr lang="en-US" dirty="0"/>
          </a:p>
        </p:txBody>
      </p:sp>
    </p:spTree>
    <p:extLst>
      <p:ext uri="{BB962C8B-B14F-4D97-AF65-F5344CB8AC3E}">
        <p14:creationId xmlns:p14="http://schemas.microsoft.com/office/powerpoint/2010/main" val="17726131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02595" y="2740025"/>
            <a:ext cx="10515600" cy="4351338"/>
          </a:xfrm>
        </p:spPr>
        <p:txBody>
          <a:bodyPr/>
          <a:lstStyle/>
          <a:p>
            <a:pPr marL="0" indent="0">
              <a:buNone/>
            </a:pPr>
            <a:r>
              <a:rPr lang="en-US" dirty="0" smtClean="0">
                <a:latin typeface="Verdana" panose="020B0604030504040204" pitchFamily="34" charset="0"/>
                <a:ea typeface="Verdana" panose="020B0604030504040204" pitchFamily="34" charset="0"/>
                <a:cs typeface="Verdana" panose="020B0604030504040204" pitchFamily="34" charset="0"/>
              </a:rPr>
              <a:t>“Science demands from a man all his life. If you had two lives, that would not be enough for you. Be passionate in your work and in your searching.”</a:t>
            </a:r>
            <a:endParaRPr lang="en-US"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240329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References</a:t>
            </a:r>
            <a:endParaRPr lang="en-US" dirty="0"/>
          </a:p>
        </p:txBody>
      </p:sp>
      <p:sp>
        <p:nvSpPr>
          <p:cNvPr id="3" name="Content Placeholder 2"/>
          <p:cNvSpPr>
            <a:spLocks noGrp="1"/>
          </p:cNvSpPr>
          <p:nvPr>
            <p:ph idx="1"/>
          </p:nvPr>
        </p:nvSpPr>
        <p:spPr/>
        <p:txBody>
          <a:bodyPr/>
          <a:lstStyle/>
          <a:p>
            <a:r>
              <a:rPr lang="en-US" dirty="0" smtClean="0">
                <a:hlinkClick r:id="rId2"/>
              </a:rPr>
              <a:t>http://www.massey.ac.nz/~wwpapajl/evolution/assign2/KR/webpage.htm</a:t>
            </a:r>
            <a:r>
              <a:rPr lang="en-US" dirty="0" smtClean="0"/>
              <a:t> </a:t>
            </a:r>
          </a:p>
          <a:p>
            <a:r>
              <a:rPr lang="en-US" dirty="0" smtClean="0">
                <a:hlinkClick r:id="rId3"/>
              </a:rPr>
              <a:t>http://en.wikipedia.org/wiki/Ivan_Pavlov</a:t>
            </a:r>
            <a:r>
              <a:rPr lang="en-US" dirty="0" smtClean="0"/>
              <a:t> </a:t>
            </a:r>
          </a:p>
          <a:p>
            <a:pPr marL="0" indent="0">
              <a:buNone/>
            </a:pPr>
            <a:endParaRPr lang="en-US" dirty="0" smtClean="0"/>
          </a:p>
        </p:txBody>
      </p:sp>
    </p:spTree>
    <p:extLst>
      <p:ext uri="{BB962C8B-B14F-4D97-AF65-F5344CB8AC3E}">
        <p14:creationId xmlns:p14="http://schemas.microsoft.com/office/powerpoint/2010/main" val="22591181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TotalTime>
  <Words>425</Words>
  <Application>Microsoft Office PowerPoint</Application>
  <PresentationFormat>Widescreen</PresentationFormat>
  <Paragraphs>23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Verdana</vt:lpstr>
      <vt:lpstr>Office Theme</vt:lpstr>
      <vt:lpstr>Ivan Petrovich Pavlov </vt:lpstr>
      <vt:lpstr>Pavlov’s Early Years</vt:lpstr>
      <vt:lpstr>Ivan’s Schooling</vt:lpstr>
      <vt:lpstr>What Pavlov Was Most Known For</vt:lpstr>
      <vt:lpstr>Here is an example of conditioning</vt:lpstr>
      <vt:lpstr>PowerPoint Presentation</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Ivan Petrovich Pavlov</dc:title>
  <dc:creator>Alexa Camp</dc:creator>
  <cp:lastModifiedBy>Alexa Camp</cp:lastModifiedBy>
  <cp:revision>13</cp:revision>
  <dcterms:created xsi:type="dcterms:W3CDTF">2014-02-06T03:39:35Z</dcterms:created>
  <dcterms:modified xsi:type="dcterms:W3CDTF">2014-02-06T23:14:13Z</dcterms:modified>
</cp:coreProperties>
</file>